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8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" name="chimes.wav"/>
          </p:stSnd>
        </p:sndAc>
      </p:transition>
    </mc:Choice>
    <mc:Fallback xmlns="">
      <p:transition spd="slow" advClick="0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2BB5-E4D1-44CB-A97B-61409E6DD1D0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A609-3B7F-483D-B0F6-6D5AB8119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13" name="chimes.wav"/>
          </p:stSnd>
        </p:sndAc>
      </p:transition>
    </mc:Choice>
    <mc:Fallback xmlns="">
      <p:transition spd="slow" advClick="0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21.privet.ru/lr/0d033519a2947f6d5d2434218a6e4e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16559"/>
            <a:ext cx="9131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368151"/>
          </a:xfrm>
        </p:spPr>
        <p:txBody>
          <a:bodyPr>
            <a:noAutofit/>
          </a:bodyPr>
          <a:lstStyle/>
          <a:p>
            <a:r>
              <a:rPr lang="ru-RU" sz="5400" b="1" i="1" u="sng" dirty="0" smtClean="0">
                <a:solidFill>
                  <a:srgbClr val="7030A0"/>
                </a:solidFill>
              </a:rPr>
              <a:t>Как Снеговик носик искал.</a:t>
            </a:r>
            <a:endParaRPr lang="ru-RU" sz="5400" b="1" i="1" u="sng" dirty="0">
              <a:solidFill>
                <a:srgbClr val="7030A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71800" y="1412776"/>
            <a:ext cx="6048672" cy="23762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Зимняя сказка для детей младшей группы.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Воспитатель: </a:t>
            </a:r>
            <a:r>
              <a:rPr lang="ru-RU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Крамчанин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О.А.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2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  <p:sndAc>
          <p:stSnd>
            <p:snd r:embed="rId2" name="chimes.wav"/>
          </p:stSnd>
        </p:sndAc>
      </p:transition>
    </mc:Choice>
    <mc:Fallback>
      <p:transition spd="slow" advClick="0" advTm="3000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" y="0"/>
            <a:ext cx="9082090" cy="6858000"/>
          </a:xfrm>
          <a:prstGeom prst="rect">
            <a:avLst/>
          </a:prstGeom>
        </p:spPr>
      </p:pic>
      <p:pic>
        <p:nvPicPr>
          <p:cNvPr id="5" name="11. ДЕД МОРОЗ ПОЩИПАЛ НАМ ЩЕЧ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5730374"/>
            <a:ext cx="609600" cy="609600"/>
          </a:xfrm>
          <a:prstGeom prst="rect">
            <a:avLst/>
          </a:prstGeom>
        </p:spPr>
      </p:pic>
      <p:pic>
        <p:nvPicPr>
          <p:cNvPr id="6" name="Volshebnaya_muzyka_-_Volshebnyj_sneg_zimy_(iPlay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008" y="4842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ub.foto.ru/gallery/images/photo/2008/11/24/12331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 гостях у сказки - начало припева риходите в гости к нам..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36.15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6021288"/>
            <a:ext cx="609600" cy="609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3644900"/>
            <a:ext cx="7772400" cy="298608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endParaRPr lang="ru-RU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00">
        <p:split orient="vert"/>
        <p:sndAc>
          <p:stSnd>
            <p:snd r:embed="rId4" name="chimes.wav"/>
          </p:stSnd>
        </p:sndAc>
      </p:transition>
    </mc:Choice>
    <mc:Fallback xmlns="">
      <p:transition spd="slow" advClick="0" advTm="18000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yproxy4u.com/index.php?q=aHR0cHM6Ly9pLnl0aW1nLmNvbS92aS9WTUo5ZkpjWXBkVS9tYXhyZXNkZWZhdWx0LmpwZw%3D%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  <p:sndAc>
          <p:stSnd>
            <p:snd r:embed="rId2" name="chimes.wav"/>
          </p:stSnd>
        </p:sndAc>
      </p:transition>
    </mc:Choice>
    <mc:Fallback xmlns="">
      <p:transition spd="slow" advClick="0" advTm="12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hitalnya.ru/upload3/223/619a40ea0188a696b58de17b01ee7fd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ryazhennaya_muzychka_-_S_fonovymi_zvukami_Plach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4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raphnet.ru/images/1566379_kartinki-novogodnie-sneg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67"/>
            <a:ext cx="9144001" cy="68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gra_novogodnyaya_-_SNEGOVИK_mp3davalka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omotoz.ru/photo/novyy_god/photos/novogodnyaya_elka/novogodnyaya_elka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rap_-_zvu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split orient="vert"/>
        <p:sndAc>
          <p:stSnd>
            <p:snd r:embed="rId4" name="chimes.wav"/>
          </p:stSnd>
        </p:sndAc>
      </p:transition>
    </mc:Choice>
    <mc:Fallback xmlns="">
      <p:transition spd="slow" advClick="0" advTm="35000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npictures.ru/images/1062322_padaet-sneg-v-pole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gra_Ne_vypusti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avno.ru/assets/images/cards/big/noviy-god-12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-18256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545" y="5661248"/>
            <a:ext cx="74168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Спасибо, ребята!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72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21</Words>
  <Application>Microsoft Office PowerPoint</Application>
  <PresentationFormat>Экран (4:3)</PresentationFormat>
  <Paragraphs>6</Paragraphs>
  <Slides>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Как Снеговик носик искал.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Computer</dc:creator>
  <cp:lastModifiedBy>Computer</cp:lastModifiedBy>
  <cp:revision>29</cp:revision>
  <dcterms:created xsi:type="dcterms:W3CDTF">2017-01-13T08:39:44Z</dcterms:created>
  <dcterms:modified xsi:type="dcterms:W3CDTF">2017-01-14T13:59:52Z</dcterms:modified>
</cp:coreProperties>
</file>